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  <p:sldId id="261" r:id="rId5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422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indent="450215">
              <a:spcAft>
                <a:spcPts val="0"/>
              </a:spcAft>
            </a:pPr>
            <a:r>
              <a:rPr lang="ru-RU" sz="2000" dirty="0">
                <a:latin typeface="Times New Roman"/>
                <a:ea typeface="Times New Roman"/>
              </a:rPr>
              <a:t>М</a:t>
            </a:r>
            <a:r>
              <a:rPr lang="ru-RU" sz="2000" dirty="0" smtClean="0">
                <a:latin typeface="Times New Roman"/>
                <a:ea typeface="Times New Roman"/>
              </a:rPr>
              <a:t>агазин «</a:t>
            </a:r>
            <a:r>
              <a:rPr lang="ru-RU" sz="2000" dirty="0" err="1" smtClean="0">
                <a:latin typeface="Times New Roman"/>
                <a:ea typeface="Times New Roman"/>
              </a:rPr>
              <a:t>Табрис</a:t>
            </a:r>
            <a:r>
              <a:rPr lang="ru-RU" sz="2000" dirty="0" smtClean="0">
                <a:latin typeface="Times New Roman"/>
                <a:ea typeface="Times New Roman"/>
              </a:rPr>
              <a:t>» г. Краснодар</a:t>
            </a:r>
            <a:r>
              <a:rPr lang="ru-RU" sz="2000" dirty="0">
                <a:latin typeface="Times New Roman"/>
                <a:ea typeface="Times New Roman"/>
              </a:rPr>
              <a:t/>
            </a:r>
            <a:br>
              <a:rPr lang="ru-RU" sz="2000" dirty="0">
                <a:latin typeface="Times New Roman"/>
                <a:ea typeface="Times New Roman"/>
              </a:rPr>
            </a:br>
            <a:endParaRPr lang="ru-RU" sz="2000" dirty="0"/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385048"/>
            <a:ext cx="5915000" cy="4436250"/>
          </a:xfrm>
        </p:spPr>
      </p:pic>
    </p:spTree>
    <p:extLst>
      <p:ext uri="{BB962C8B-B14F-4D97-AF65-F5344CB8AC3E}">
        <p14:creationId xmlns:p14="http://schemas.microsoft.com/office/powerpoint/2010/main" val="26103632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indent="450215"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Times New Roman"/>
              </a:rPr>
              <a:t>Ресторан «НА ЮГА» г.-к. Анапа</a:t>
            </a:r>
            <a:endParaRPr lang="ru-RU" sz="2000" dirty="0"/>
          </a:p>
        </p:txBody>
      </p:sp>
      <p:pic>
        <p:nvPicPr>
          <p:cNvPr id="6" name="Рисунок 5" descr="C:\Users\zhdamarovaei\Desktop\Аленка\департамент и выше\неделя вин\2023-2\WhatsApp Image 2023-12-05 at 16.10.59.jpe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417638"/>
            <a:ext cx="3960440" cy="50960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5153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indent="450215">
              <a:spcAft>
                <a:spcPts val="0"/>
              </a:spcAft>
            </a:pPr>
            <a:r>
              <a:rPr lang="ru-RU" sz="2000" dirty="0" smtClean="0">
                <a:latin typeface="Times New Roman"/>
                <a:ea typeface="Times New Roman"/>
              </a:rPr>
              <a:t>«Ресторанчик» г. Горячий Ключ</a:t>
            </a:r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848" y="1700808"/>
            <a:ext cx="7308304" cy="4110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768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indent="450215">
              <a:spcAft>
                <a:spcPts val="0"/>
              </a:spcAft>
            </a:pPr>
            <a:r>
              <a:rPr lang="ru-RU" sz="2000" dirty="0">
                <a:latin typeface="Times New Roman"/>
                <a:ea typeface="Times New Roman"/>
              </a:rPr>
              <a:t>О</a:t>
            </a:r>
            <a:r>
              <a:rPr lang="ru-RU" sz="2000" dirty="0" smtClean="0">
                <a:latin typeface="Times New Roman"/>
                <a:ea typeface="Times New Roman"/>
              </a:rPr>
              <a:t>бъект </a:t>
            </a:r>
            <a:r>
              <a:rPr lang="ru-RU" sz="2000" dirty="0">
                <a:latin typeface="Times New Roman"/>
                <a:ea typeface="Times New Roman"/>
              </a:rPr>
              <a:t>розничной торговли (магазин) «</a:t>
            </a:r>
            <a:r>
              <a:rPr lang="ru-RU" sz="2000" dirty="0" err="1">
                <a:latin typeface="Times New Roman"/>
                <a:ea typeface="Times New Roman"/>
              </a:rPr>
              <a:t>Фанагория</a:t>
            </a:r>
            <a:r>
              <a:rPr lang="ru-RU" sz="2000" dirty="0">
                <a:latin typeface="Times New Roman"/>
                <a:ea typeface="Times New Roman"/>
              </a:rPr>
              <a:t>» ООО «Агат», расположенный по адресу: </a:t>
            </a:r>
            <a:r>
              <a:rPr lang="ru-RU" sz="2000" dirty="0">
                <a:solidFill>
                  <a:srgbClr val="1A1A1A"/>
                </a:solidFill>
                <a:latin typeface="Times New Roman"/>
                <a:ea typeface="Times New Roman"/>
              </a:rPr>
              <a:t>Темрюкский район, ст-ца Тамань, ул. Карла Маркса, д. 88 (1-й этаж</a:t>
            </a:r>
            <a:r>
              <a:rPr lang="ru-RU" sz="2000" dirty="0" smtClean="0">
                <a:solidFill>
                  <a:srgbClr val="1A1A1A"/>
                </a:solidFill>
                <a:latin typeface="Times New Roman"/>
                <a:ea typeface="Times New Roman"/>
              </a:rPr>
              <a:t>)</a:t>
            </a:r>
            <a:r>
              <a:rPr lang="ru-RU" sz="2000" dirty="0">
                <a:latin typeface="Times New Roman"/>
                <a:ea typeface="Times New Roman"/>
              </a:rPr>
              <a:t/>
            </a:r>
            <a:br>
              <a:rPr lang="ru-RU" sz="2000" dirty="0">
                <a:latin typeface="Times New Roman"/>
                <a:ea typeface="Times New Roman"/>
              </a:rPr>
            </a:br>
            <a:endParaRPr lang="ru-RU" sz="20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Хабарова Регина\ПИСЬМА\Роман Сергеевич Куринный\2023\Дни вин Краснодарского края\IMG-20231207-WA0020.jpg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4" b="4717"/>
          <a:stretch/>
        </p:blipFill>
        <p:spPr bwMode="auto">
          <a:xfrm>
            <a:off x="971600" y="1268760"/>
            <a:ext cx="6408712" cy="475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93996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55</Words>
  <Application>Microsoft Office PowerPoint</Application>
  <PresentationFormat>Экран (4:3)</PresentationFormat>
  <Paragraphs>4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</vt:lpstr>
      <vt:lpstr>Тема Office</vt:lpstr>
      <vt:lpstr>Магазин «Табрис» г. Краснодар </vt:lpstr>
      <vt:lpstr>Ресторан «НА ЮГА» г.-к. Анапа</vt:lpstr>
      <vt:lpstr>«Ресторанчик» г. Горячий Ключ</vt:lpstr>
      <vt:lpstr>Объект розничной торговли (магазин) «Фанагория» ООО «Агат», расположенный по адресу: Темрюкский район, ст-ца Тамань, ул. Карла Маркса, д. 88 (1-й этаж)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объект розничной торговли (магазин) «Фанагория» ООО «Агат», расположенный по адресу: Темрюкский район, ст-ца Тамань, ул. Карла Маркса, д. 88 (1-й этаж)</dc:title>
  <dc:creator>Habarova Regina Viktorovna</dc:creator>
  <cp:lastModifiedBy>dsp</cp:lastModifiedBy>
  <cp:revision>5</cp:revision>
  <cp:lastPrinted>2024-11-29T12:29:09Z</cp:lastPrinted>
  <dcterms:created xsi:type="dcterms:W3CDTF">2023-12-07T08:33:04Z</dcterms:created>
  <dcterms:modified xsi:type="dcterms:W3CDTF">2024-12-04T05:39:39Z</dcterms:modified>
</cp:coreProperties>
</file>